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1D5DD1-C82A-ECD7-D015-762A1EAF4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5B0CACC-3E1B-3611-272F-D64C3D79F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0826A39-9111-3CFF-D428-0993EB2C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6E1EA7D-0C87-E729-4BD9-904C0E0F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8F8D345-CCBF-8F5C-58A8-0C5CF52F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54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FFE7EB-EC03-A563-C45B-F64C6E1E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18FAA23-27A2-F6E4-3697-4E62E04A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86D269A-935B-DAF4-1ECC-5B475995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11FF923-5633-838C-DBE4-3A048C48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333BE64-5392-107C-C706-2FE53381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862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F942A3E8-02BF-F945-E906-D374A4BBF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6A0D88D-6772-58FF-44CC-0025C6C9A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583B48A-E0D7-7C1E-1131-19C571D3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ED5F63-C369-D3EA-7952-6984B9C3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3E91858-3C2E-F101-206B-9F167D70F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77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E09AA6-69B9-9D30-3A46-87A99038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957255-B76D-55F1-FAA2-EC5C9D03E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089084B-CF32-3DAB-323E-19F45FED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827A5AE-816B-2E5B-E9C1-D071799E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653B4EC-1563-E1D1-731F-23872B0D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9201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40D721-4E45-BC77-325A-719FFA25B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BE7E7F1-E91D-8FD5-DC6C-85DE989C0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2B4317-6041-93F8-1A3A-B084B08F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5D2E719-35AD-CC42-3F14-ECC2F0D5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342336C-F857-3F9B-2366-452DBC38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122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260969-DC7B-70CC-9412-EA290B8F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98F8AC-4BFE-A69C-ED1E-BED0271D7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9DA1C13-9F6C-36D4-9C58-22C5275B0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58AC002-4780-BFF1-1DD0-820AD190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0A89E77-4927-D786-4547-2624E4EE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EC4A97B-84FA-52CC-1E81-F48C3C412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181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F15921-D287-33DF-A81F-B6752259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CA3954-A061-1098-B968-13FD18B2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42690AB-3D97-EE34-BF06-DE2146181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A6AD885-0934-033D-0CB5-1E59AE4D4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98D1C0C-E368-1A77-A5CC-200F89878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77B05A0-60AF-9D0F-0DF8-378B3A6C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BCE1BDF-998A-FF29-CB31-3886198E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F5E07F8-702A-24B1-160D-F5D5AB24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586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77FB33-E51B-0869-4A30-9B7EE21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82A2121-EA8B-3284-8572-8B6F60EF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F258748-0062-D680-9113-2FB86E1E0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44F17F1-60AF-0C9E-DC32-9B178B45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016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F305E9D-10D5-7BF4-30AB-7BF80672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D534A20-EDB1-7678-D14F-E117F81C2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95A8FDC-785C-7B5E-E9AB-F9BA9192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710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A668FD-ABB5-D00E-FFBE-201DDD18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56BEBA-6333-2E32-F0CA-E6B33CAC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0C313AD-0B08-F659-E3DD-54B378B1E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923A428-1A8D-F9A4-2CE9-4F02C49E6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2080CE9-546F-AAF3-7704-2D05AA89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728A131-2B24-9E22-1ABB-70E5A079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141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2D4B03-5096-7E7A-188D-11370695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23366292-0A6B-DA71-2E02-C6E86CF64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3EF6CD-37DA-1342-7C6A-AC18A8452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128DDCD-731D-3C0B-211B-543A9C84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153E5C2-9C0F-48CD-72F1-9BBA0F18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48F0655-78D0-5F48-F563-611E6D49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330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9D0C89E-BFA4-4746-73CB-92A28B16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9971205-BAE8-5F27-ED49-BBF4ED8C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821E536-CF34-75BA-A8E6-F12885C87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46110-BAC7-42EA-A801-B576B40898C4}" type="datetimeFigureOut">
              <a:rPr lang="tr-TR" smtClean="0"/>
              <a:t>16.04.2024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F4FC864-45EC-904E-C2FE-7C926C614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823495C-B4BC-ED57-4092-B5189AE6D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01CD6-4997-46B3-903C-4500A42724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903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BF2988-6798-1BCD-5C41-E0D23674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153729-5457-F7E6-A67F-B40A0DF6F2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82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B3E3CC-4D15-1F19-E472-71BB459A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E54ADC4-A3C2-64A9-EAC5-184F639B27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91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822887-F78C-742B-EC1B-69B88BBD3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98B31A1-6ADC-8F5F-662E-CF191EA0F0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5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88B688-630A-A9DC-A82A-0D71A576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E76DDB9-242A-5936-93E7-71CE2560E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917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20E515-CB8C-D124-618C-856149E6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F4AFA78-2413-6C45-83AE-FE0ACC2918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0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792206-84D1-AB8D-52D1-E99ED11B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34EFB29-AC38-913A-4A9F-77DB69CC46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20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D29F02-F93E-1178-D5F6-3B1603CE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07A4732-B6FB-3486-AC7C-490DE74460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14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8E7938-70CF-9701-E76B-838CA5FF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6FFFBDD-DF1E-2B3B-237B-5D0EFADF71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232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208CBB-D6EF-E89C-5787-F204DD4D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61B2D29-8EFB-FA01-25DB-7B4D4D3791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49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F6383D-A3A8-814B-C8D9-CCAC6356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4689495-2992-65EF-85F8-5D1D959895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72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5E0959-B663-A06B-33B0-C4C00650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643415F-BFFD-5F48-5825-399A9EEBF4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9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9DBA8E-8E2D-BD42-499F-3E8E82EB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A404C4-B2A5-16A9-C033-026C7B3D54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243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9791B5-2C10-4112-7742-D4951275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3CD9152-1C59-2D9C-0AA3-BE54142A2E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20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E61791-7C60-0939-461D-FB0ADCC1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1F6C315-E5BA-9DB0-7DED-B11704A0C2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636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E5E253-431C-FF3E-4A40-D4877F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8B7F92C-CEB2-F4D2-9A0D-0F2C45FB65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42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2F195-ECF6-F1DC-DB31-7422EBE4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5F73477-ACBA-9117-B4BD-D36D8635C4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603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64CD56-2402-FD15-5126-F972FC22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FB74F50-DF3F-2761-3205-71A58C1AD2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1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716AE0-9B97-9DF8-F337-0A71781F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7586740D-28BA-3185-0FFC-3DF5511B5B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5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513C1C-3479-30BD-AAF2-FCFBA88E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E51899FD-E983-C3DE-D2CE-B387D9340A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4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CDA8C4-7E56-2B80-5DDF-D64BCFAC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1B6906A9-1EDE-68F9-7990-5AAE47FD39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360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044656-23EC-CC59-AFEC-BA6FBF64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31BE7974-FA96-6ACB-71A9-C96A3299D5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5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C77CE5-1A4E-AE2F-7751-54652E7E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BDCE65-F2BB-2B80-2416-4C5CDFF789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0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BD759C-2EBC-C524-2E22-5677450E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C71056-046F-407A-6C46-253F924F18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B3EF35-25C7-77A8-9E09-966D2F91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E40B08-1BE7-EB3D-3C7B-1B5CF5E494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2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542212-44A6-5D21-E4F0-D0F76D0A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47F812-B560-C3E9-65EC-947A5111C6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24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303DA9-0507-23E6-CF95-3B719D24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009A739-FC50-7763-FBEE-B5679B588A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73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98592F-7F11-B96D-FF7F-E3FA6643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DA80BA2-AA17-A609-B1EB-78F295BDD8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57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F5EDC4-3257-720A-7C0A-47F19F4E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B19179C-BA84-2BA6-345C-36F30454C8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4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0</Words>
  <Application>Microsoft Office PowerPoint</Application>
  <PresentationFormat>Geniş ekran</PresentationFormat>
  <Paragraphs>0</Paragraphs>
  <Slides>28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Toprak Dindar</dc:creator>
  <cp:lastModifiedBy>Toprak Dindar</cp:lastModifiedBy>
  <cp:revision>2</cp:revision>
  <dcterms:created xsi:type="dcterms:W3CDTF">2024-04-16T06:56:34Z</dcterms:created>
  <dcterms:modified xsi:type="dcterms:W3CDTF">2024-04-16T10:27:16Z</dcterms:modified>
</cp:coreProperties>
</file>